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6"/>
  </p:notesMasterIdLst>
  <p:sldIdLst>
    <p:sldId id="859" r:id="rId2"/>
    <p:sldId id="860" r:id="rId3"/>
    <p:sldId id="861" r:id="rId4"/>
    <p:sldId id="862" r:id="rId5"/>
    <p:sldId id="863" r:id="rId6"/>
    <p:sldId id="864" r:id="rId7"/>
    <p:sldId id="865" r:id="rId8"/>
    <p:sldId id="866" r:id="rId9"/>
    <p:sldId id="867" r:id="rId10"/>
    <p:sldId id="868" r:id="rId11"/>
    <p:sldId id="869" r:id="rId12"/>
    <p:sldId id="870" r:id="rId13"/>
    <p:sldId id="871" r:id="rId14"/>
    <p:sldId id="872" r:id="rId15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0000FF"/>
    <a:srgbClr val="39B97A"/>
    <a:srgbClr val="1EB26A"/>
    <a:srgbClr val="E3F2E7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75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342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923330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36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英语完形填空与阅读理解 七年级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2025/9/13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第二部分　能力进阶篇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进阶训练　</a:t>
            </a:r>
            <a:r>
              <a:rPr lang="en-US" altLang="zh-CN" sz="4800" b="0" dirty="0" smtClean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3</a:t>
            </a:r>
            <a:endParaRPr lang="zh-CN" altLang="en-US" sz="4800" b="0" dirty="0">
              <a:solidFill>
                <a:srgbClr val="000000"/>
              </a:solidFill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01322"/>
            <a:ext cx="11485848" cy="2999539"/>
          </a:xfrm>
        </p:spPr>
        <p:txBody>
          <a:bodyPr/>
          <a:lstStyle/>
          <a:p>
            <a:pPr hangingPunct="0">
              <a:lnSpc>
                <a:spcPct val="135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is right from the passage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5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All the robots finish the match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5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winner of the match is a robot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5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No robots make mistakes during the match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164158" y="809166"/>
            <a:ext cx="49244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>
                <a:cs typeface="Times New Roman" panose="02020603050405020304" pitchFamily="18" charset="0"/>
              </a:rPr>
              <a:t>B</a:t>
            </a:r>
            <a:endParaRPr lang="zh-CN" altLang="en-US" sz="3400"/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3600226"/>
            <a:ext cx="11485848" cy="29995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5000"/>
              </a:lnSpc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细节理解题。根据文中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Tiangong Ultra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1.8 metres tall and 55 kilograms heavy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wins in 2 hours 40 minutes and 42 seconds.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可知，比赛的获胜者是一个机器人。故选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656464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 bwMode="auto">
          <a:xfrm>
            <a:off x="334566" y="1124744"/>
            <a:ext cx="11449272" cy="3253720"/>
          </a:xfrm>
          <a:prstGeom prst="rect">
            <a:avLst/>
          </a:prstGeom>
          <a:noFill/>
          <a:ln w="19050" algn="ctr">
            <a:solidFill>
              <a:srgbClr val="00B0F0"/>
            </a:solidFill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6413" y="836712"/>
            <a:ext cx="1922369" cy="648072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18742" y="1250448"/>
            <a:ext cx="495300" cy="381000"/>
          </a:xfrm>
          <a:prstGeom prst="rect">
            <a:avLst/>
          </a:prstGeom>
        </p:spPr>
      </p:pic>
      <p:sp>
        <p:nvSpPr>
          <p:cNvPr id="8" name="内容占位符 1"/>
          <p:cNvSpPr txBox="1">
            <a:spLocks/>
          </p:cNvSpPr>
          <p:nvPr/>
        </p:nvSpPr>
        <p:spPr bwMode="auto">
          <a:xfrm>
            <a:off x="360854" y="962144"/>
            <a:ext cx="11422984" cy="3416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</a:t>
            </a:r>
            <a:r>
              <a:rPr lang="zh-CN" altLang="zh-CN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细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节理解题解题技巧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：（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先通读全文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重点读首段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各段的段首段尾句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然后情节部分可以略读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在把握文章宏观结构和中心的基础上再审题定位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重叠选项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选出答案。</a:t>
            </a:r>
            <a:endParaRPr lang="zh-CN" altLang="zh-CN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92374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 bwMode="auto">
          <a:xfrm>
            <a:off x="334566" y="927304"/>
            <a:ext cx="11521280" cy="4810556"/>
          </a:xfrm>
          <a:prstGeom prst="rect">
            <a:avLst/>
          </a:prstGeom>
          <a:noFill/>
          <a:ln w="19050" algn="ctr">
            <a:solidFill>
              <a:srgbClr val="00B0F0"/>
            </a:solidFill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18742" y="1053008"/>
            <a:ext cx="693292" cy="563300"/>
          </a:xfrm>
          <a:prstGeom prst="rect">
            <a:avLst/>
          </a:prstGeom>
        </p:spPr>
      </p:pic>
      <p:sp>
        <p:nvSpPr>
          <p:cNvPr id="8" name="内容占位符 1"/>
          <p:cNvSpPr txBox="1">
            <a:spLocks/>
          </p:cNvSpPr>
          <p:nvPr/>
        </p:nvSpPr>
        <p:spPr bwMode="auto">
          <a:xfrm>
            <a:off x="360854" y="764704"/>
            <a:ext cx="11422984" cy="49731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>
              <a:spcAft>
                <a:spcPts val="0"/>
              </a:spcAft>
            </a:pP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带着问题找答案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用略读、跳读及查读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快速在文章中寻找与问题相关的段落和语句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尤其注意文章中的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who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where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why</a:t>
            </a:r>
            <a:r>
              <a:rPr lang="en-US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仔细分析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确定答案。</a:t>
            </a:r>
            <a:endParaRPr lang="zh-CN" altLang="zh-CN" sz="9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/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</a:rPr>
              <a:t>3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排除法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ea typeface="Times New Roman" panose="02020603050405020304" pitchFamily="18" charset="0"/>
              </a:rPr>
              <a:t> 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将</a:t>
            </a:r>
            <a:r>
              <a:rPr lang="en-US" altLang="zh-CN">
                <a:latin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无此细节</a:t>
            </a:r>
            <a:r>
              <a:rPr lang="en-US" altLang="zh-CN">
                <a:latin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>
                <a:latin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与此细节相反</a:t>
            </a:r>
            <a:r>
              <a:rPr lang="en-US" altLang="zh-CN">
                <a:latin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的选项排除。</a:t>
            </a:r>
            <a:endParaRPr lang="zh-CN" altLang="zh-CN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8422878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14216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      </a:t>
            </a:r>
            <a:r>
              <a:rPr lang="zh-CN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标</a:t>
            </a:r>
            <a:r>
              <a:rPr lang="zh-CN" altLang="zh-CN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题归</a:t>
            </a:r>
            <a:r>
              <a:rPr lang="zh-CN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纳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 be the best title of this passage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Let’s Run with Robots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New Technology, New World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Robot Half-marathon Tests New Technology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中考新考法-4.eps" descr="id:2147503375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773313" y="971203"/>
            <a:ext cx="4518392" cy="576064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1136179" y="895116"/>
            <a:ext cx="51809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>
                <a:cs typeface="Times New Roman" panose="02020603050405020304" pitchFamily="18" charset="0"/>
              </a:rPr>
              <a:t>C</a:t>
            </a:r>
            <a:endParaRPr lang="zh-CN" altLang="en-US" sz="3400"/>
          </a:p>
        </p:txBody>
      </p:sp>
    </p:spTree>
    <p:extLst>
      <p:ext uri="{BB962C8B-B14F-4D97-AF65-F5344CB8AC3E}">
        <p14:creationId xmlns:p14="http://schemas.microsoft.com/office/powerpoint/2010/main" val="20884823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11163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标题归纳题。本文主要讲述了一场机器人半程马拉松比赛，目的是测试新技术，因此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Robot Half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marathon Tests New Technology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是最合适的标题。故选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944084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新趋势题型-4字.eps" descr="id:2147500408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142878" y="2282010"/>
            <a:ext cx="4896544" cy="589310"/>
          </a:xfrm>
          <a:prstGeom prst="rect">
            <a:avLst/>
          </a:prstGeom>
        </p:spPr>
      </p:pic>
      <p:sp>
        <p:nvSpPr>
          <p:cNvPr id="10" name="内容占位符 1"/>
          <p:cNvSpPr txBox="1">
            <a:spLocks/>
          </p:cNvSpPr>
          <p:nvPr/>
        </p:nvSpPr>
        <p:spPr bwMode="auto">
          <a:xfrm>
            <a:off x="360854" y="2085231"/>
            <a:ext cx="11485848" cy="8229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                              </a:t>
            </a:r>
            <a:r>
              <a:rPr lang="zh-CN" altLang="zh-CN" sz="3400" smtClean="0">
                <a:solidFill>
                  <a:srgbClr val="00B0F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选词填空</a:t>
            </a:r>
            <a:endParaRPr lang="zh-CN" altLang="zh-CN" sz="3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42151" y="764704"/>
            <a:ext cx="11504551" cy="1464075"/>
          </a:xfrm>
          <a:prstGeom prst="rect">
            <a:avLst/>
          </a:prstGeom>
        </p:spPr>
      </p:pic>
      <p:sp>
        <p:nvSpPr>
          <p:cNvPr id="11" name="内容占位符 1"/>
          <p:cNvSpPr>
            <a:spLocks noGrp="1"/>
          </p:cNvSpPr>
          <p:nvPr>
            <p:ph idx="1"/>
          </p:nvPr>
        </p:nvSpPr>
        <p:spPr>
          <a:xfrm>
            <a:off x="360854" y="2970867"/>
            <a:ext cx="11485848" cy="1649169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</a:t>
            </a:r>
            <a:r>
              <a:rPr lang="zh-CN" altLang="zh-CN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文通过描述机器人半程马拉松比赛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展现了中国机器人产业的技术进步和实际应用能力。</a:t>
            </a:r>
            <a:endParaRPr lang="zh-CN" altLang="zh-CN" sz="90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14" name="语篇导航-DA.eps" descr="id:2147487420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550590" y="3133467"/>
            <a:ext cx="2664296" cy="651057"/>
          </a:xfrm>
          <a:prstGeom prst="rect">
            <a:avLst/>
          </a:prstGeom>
        </p:spPr>
      </p:pic>
      <p:sp>
        <p:nvSpPr>
          <p:cNvPr id="15" name="内容占位符 1"/>
          <p:cNvSpPr txBox="1">
            <a:spLocks/>
          </p:cNvSpPr>
          <p:nvPr/>
        </p:nvSpPr>
        <p:spPr bwMode="auto">
          <a:xfrm>
            <a:off x="5087094" y="4699059"/>
            <a:ext cx="6759608" cy="8181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四川成都树德中学期中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572878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804153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Do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 want to run with robots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 Saturday, twenty robots ran with thousands of people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This activity is the start of China’s shining robotics industry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机器人产业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the match, the robots sometimes fall down, but it shows China’s robots move from tests to real use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When the US tariffs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关税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rise, China’s AI and robotics progress can be a good answer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846382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11163"/>
          </a:xfrm>
        </p:spPr>
        <p:txBody>
          <a:bodyPr/>
          <a:lstStyle/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half-marathon is 21 kilometres long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is difficult even for people, but six out of 20 robots finish it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Tiangong Ultra, 1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 metres tall and 55 kilograms heavy, wins in 2 hours 40 minutes and 42 seconds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262346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11163"/>
          </a:xfrm>
        </p:spPr>
        <p:txBody>
          <a:bodyPr/>
          <a:lstStyle/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Xiong Youjun, as the head of the centre, and his team make Tiangong Ultra, saying,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 “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don’t just want to finish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want to test important technologies in the long race to make them better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.”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8540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11163"/>
          </a:xfrm>
        </p:spPr>
        <p:txBody>
          <a:bodyPr/>
          <a:lstStyle/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match also tests how well the robots work, how long their batteries last, and how they move around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all these can help robots work better in daily life in the near future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1743162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11163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       </a:t>
            </a:r>
            <a:r>
              <a:rPr lang="zh-CN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推</a:t>
            </a:r>
            <a:r>
              <a:rPr lang="zh-CN" altLang="zh-CN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断文章出</a:t>
            </a:r>
            <a:r>
              <a:rPr lang="zh-CN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处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Where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can you read this passage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742950" indent="-742950" hangingPunct="0">
              <a:spcAft>
                <a:spcPts val="0"/>
              </a:spcAft>
              <a:buAutoNum type="alphaUcPeriod"/>
              <a:tabLst>
                <a:tab pos="585089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newspaper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a book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742950" indent="-742950" hangingPunct="0">
              <a:spcAft>
                <a:spcPts val="0"/>
              </a:spcAft>
              <a:buAutoNum type="alphaUcPeriod"/>
              <a:tabLst>
                <a:tab pos="585089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 a poster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中考新考法-6.eps" descr="id:2147503368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754263" y="914053"/>
            <a:ext cx="5904656" cy="641852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1136179" y="895116"/>
            <a:ext cx="51809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>
                <a:cs typeface="Times New Roman" panose="02020603050405020304" pitchFamily="18" charset="0"/>
              </a:rPr>
              <a:t>A</a:t>
            </a:r>
            <a:endParaRPr lang="zh-CN" altLang="en-US" sz="3400"/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4045178"/>
            <a:ext cx="11485848" cy="24801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文章出处题。本文报道了一场机器人半程马拉松比赛，属于新闻类文章，因此最可能出现在报纸上。故选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400110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48016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 many robots join in the match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Twenty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Twenty-one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Twenty-two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136179" y="895116"/>
            <a:ext cx="51809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>
                <a:cs typeface="Times New Roman" panose="02020603050405020304" pitchFamily="18" charset="0"/>
              </a:rPr>
              <a:t>A</a:t>
            </a:r>
            <a:endParaRPr lang="zh-CN" altLang="en-US" sz="3400"/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3284984"/>
            <a:ext cx="11485848" cy="24801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细节理解题。根据文中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 Saturday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twenty robots ran with thousands of people.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可知，共有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个机器人参加了比赛。故选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721631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38021"/>
          </a:xfrm>
        </p:spPr>
        <p:txBody>
          <a:bodyPr/>
          <a:lstStyle/>
          <a:p>
            <a:pPr hangingPunct="0">
              <a:lnSpc>
                <a:spcPct val="135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zh-CN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34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z="340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is Xiong Youjun’s wish about his robots</a:t>
            </a:r>
            <a:r>
              <a:rPr lang="zh-CN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</a:p>
          <a:p>
            <a:pPr hangingPunct="0">
              <a:lnSpc>
                <a:spcPct val="135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3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wants the robots to win the match</a:t>
            </a:r>
            <a:r>
              <a:rPr lang="en-US" altLang="zh-CN" sz="3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3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5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3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wants the robots to finish the match</a:t>
            </a:r>
            <a:r>
              <a:rPr lang="en-US" altLang="zh-CN" sz="3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3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5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z="3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wants the robots to improve</a:t>
            </a:r>
            <a:r>
              <a:rPr lang="en-US" altLang="zh-CN" sz="3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34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118927" y="836712"/>
            <a:ext cx="498855" cy="61555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400">
                <a:cs typeface="Times New Roman" panose="02020603050405020304" pitchFamily="18" charset="0"/>
              </a:rPr>
              <a:t>C</a:t>
            </a:r>
            <a:endParaRPr lang="zh-CN" altLang="en-US" sz="3400"/>
          </a:p>
        </p:txBody>
      </p:sp>
      <p:sp>
        <p:nvSpPr>
          <p:cNvPr id="4" name="内容占位符 1"/>
          <p:cNvSpPr txBox="1">
            <a:spLocks/>
          </p:cNvSpPr>
          <p:nvPr/>
        </p:nvSpPr>
        <p:spPr bwMode="auto">
          <a:xfrm>
            <a:off x="360854" y="3615315"/>
            <a:ext cx="11485848" cy="28380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5000"/>
              </a:lnSpc>
              <a:spcAft>
                <a:spcPts val="0"/>
              </a:spcAft>
            </a:pPr>
            <a:r>
              <a:rPr lang="en-US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细节理解题。根据文中</a:t>
            </a:r>
            <a:r>
              <a:rPr lang="en-US" altLang="zh-CN" sz="3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 don’t just want to finish. We want to test important technologies in the long race to make them better.</a:t>
            </a:r>
            <a:r>
              <a:rPr lang="en-US" altLang="zh-CN" sz="3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可知，他希望通过比赛测试技术并使机器人改进。故选</a:t>
            </a:r>
            <a:r>
              <a:rPr lang="en-US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sz="3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3400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354337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chemeClr val="tx1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1335</TotalTime>
  <Words>516</Words>
  <Application>Microsoft Office PowerPoint</Application>
  <PresentationFormat>自定义</PresentationFormat>
  <Paragraphs>41</Paragraphs>
  <Slides>14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14</vt:i4>
      </vt:variant>
    </vt:vector>
  </HeadingPairs>
  <TitlesOfParts>
    <vt:vector size="22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微软用户</cp:lastModifiedBy>
  <cp:revision>488</cp:revision>
  <dcterms:created xsi:type="dcterms:W3CDTF">2020-11-06T05:24:00Z</dcterms:created>
  <dcterms:modified xsi:type="dcterms:W3CDTF">2025-09-13T05:57:02Z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